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1"/>
  </p:notesMasterIdLst>
  <p:sldIdLst>
    <p:sldId id="257" r:id="rId5"/>
    <p:sldId id="259" r:id="rId6"/>
    <p:sldId id="262" r:id="rId7"/>
    <p:sldId id="261" r:id="rId8"/>
    <p:sldId id="275" r:id="rId9"/>
    <p:sldId id="260" r:id="rId10"/>
    <p:sldId id="274" r:id="rId11"/>
    <p:sldId id="263" r:id="rId12"/>
    <p:sldId id="271" r:id="rId13"/>
    <p:sldId id="267" r:id="rId14"/>
    <p:sldId id="265" r:id="rId15"/>
    <p:sldId id="268" r:id="rId16"/>
    <p:sldId id="266" r:id="rId17"/>
    <p:sldId id="272" r:id="rId18"/>
    <p:sldId id="270" r:id="rId19"/>
    <p:sldId id="273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>
      <p:cViewPr varScale="1">
        <p:scale>
          <a:sx n="114" d="100"/>
          <a:sy n="114" d="100"/>
        </p:scale>
        <p:origin x="414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ephanie Kingslien" userId="2c148876-7410-4f0b-9ac5-c1f04f18fe59" providerId="ADAL" clId="{730E5BB1-53FB-4706-B682-878FD55873FA}"/>
    <pc:docChg chg="custSel modSld">
      <pc:chgData name="Stephanie Kingslien" userId="2c148876-7410-4f0b-9ac5-c1f04f18fe59" providerId="ADAL" clId="{730E5BB1-53FB-4706-B682-878FD55873FA}" dt="2021-11-09T18:47:05.426" v="64" actId="478"/>
      <pc:docMkLst>
        <pc:docMk/>
      </pc:docMkLst>
      <pc:sldChg chg="delSp mod delAnim">
        <pc:chgData name="Stephanie Kingslien" userId="2c148876-7410-4f0b-9ac5-c1f04f18fe59" providerId="ADAL" clId="{730E5BB1-53FB-4706-B682-878FD55873FA}" dt="2021-11-09T18:46:03.731" v="8" actId="478"/>
        <pc:sldMkLst>
          <pc:docMk/>
          <pc:sldMk cId="3098410989" sldId="265"/>
        </pc:sldMkLst>
        <pc:picChg chg="del">
          <ac:chgData name="Stephanie Kingslien" userId="2c148876-7410-4f0b-9ac5-c1f04f18fe59" providerId="ADAL" clId="{730E5BB1-53FB-4706-B682-878FD55873FA}" dt="2021-11-09T18:46:03.081" v="7" actId="478"/>
          <ac:picMkLst>
            <pc:docMk/>
            <pc:sldMk cId="3098410989" sldId="265"/>
            <ac:picMk id="9" creationId="{3C7E1F40-DAC4-478E-8EC6-E843D5DAF688}"/>
          </ac:picMkLst>
        </pc:picChg>
        <pc:picChg chg="del">
          <ac:chgData name="Stephanie Kingslien" userId="2c148876-7410-4f0b-9ac5-c1f04f18fe59" providerId="ADAL" clId="{730E5BB1-53FB-4706-B682-878FD55873FA}" dt="2021-11-09T18:46:02.429" v="6" actId="478"/>
          <ac:picMkLst>
            <pc:docMk/>
            <pc:sldMk cId="3098410989" sldId="265"/>
            <ac:picMk id="12" creationId="{16FE756C-FD84-46D1-BEDB-E52019A2A6D4}"/>
          </ac:picMkLst>
        </pc:picChg>
        <pc:picChg chg="del">
          <ac:chgData name="Stephanie Kingslien" userId="2c148876-7410-4f0b-9ac5-c1f04f18fe59" providerId="ADAL" clId="{730E5BB1-53FB-4706-B682-878FD55873FA}" dt="2021-11-09T18:46:00.191" v="4" actId="478"/>
          <ac:picMkLst>
            <pc:docMk/>
            <pc:sldMk cId="3098410989" sldId="265"/>
            <ac:picMk id="13" creationId="{2D4D6DF1-436D-4E29-B09F-971EC0D56AE1}"/>
          </ac:picMkLst>
        </pc:picChg>
        <pc:picChg chg="del">
          <ac:chgData name="Stephanie Kingslien" userId="2c148876-7410-4f0b-9ac5-c1f04f18fe59" providerId="ADAL" clId="{730E5BB1-53FB-4706-B682-878FD55873FA}" dt="2021-11-09T18:46:03.731" v="8" actId="478"/>
          <ac:picMkLst>
            <pc:docMk/>
            <pc:sldMk cId="3098410989" sldId="265"/>
            <ac:picMk id="15" creationId="{B5327B25-4F9A-4AB4-B150-BC53E7E03658}"/>
          </ac:picMkLst>
        </pc:picChg>
        <pc:picChg chg="del">
          <ac:chgData name="Stephanie Kingslien" userId="2c148876-7410-4f0b-9ac5-c1f04f18fe59" providerId="ADAL" clId="{730E5BB1-53FB-4706-B682-878FD55873FA}" dt="2021-11-09T18:46:00.905" v="5" actId="478"/>
          <ac:picMkLst>
            <pc:docMk/>
            <pc:sldMk cId="3098410989" sldId="265"/>
            <ac:picMk id="17" creationId="{C0AE0CEC-A515-4E9C-BF3A-7C63567194E5}"/>
          </ac:picMkLst>
        </pc:picChg>
      </pc:sldChg>
      <pc:sldChg chg="addSp delSp modSp mod delAnim">
        <pc:chgData name="Stephanie Kingslien" userId="2c148876-7410-4f0b-9ac5-c1f04f18fe59" providerId="ADAL" clId="{730E5BB1-53FB-4706-B682-878FD55873FA}" dt="2021-11-09T18:46:38.105" v="41" actId="478"/>
        <pc:sldMkLst>
          <pc:docMk/>
          <pc:sldMk cId="4065179763" sldId="266"/>
        </pc:sldMkLst>
        <pc:spChg chg="mod">
          <ac:chgData name="Stephanie Kingslien" userId="2c148876-7410-4f0b-9ac5-c1f04f18fe59" providerId="ADAL" clId="{730E5BB1-53FB-4706-B682-878FD55873FA}" dt="2021-11-09T18:46:34.629" v="38" actId="20577"/>
          <ac:spMkLst>
            <pc:docMk/>
            <pc:sldMk cId="4065179763" sldId="266"/>
            <ac:spMk id="2" creationId="{1F37BDB4-8E5D-4C9B-B596-A45B334768B4}"/>
          </ac:spMkLst>
        </pc:spChg>
        <pc:spChg chg="add mod">
          <ac:chgData name="Stephanie Kingslien" userId="2c148876-7410-4f0b-9ac5-c1f04f18fe59" providerId="ADAL" clId="{730E5BB1-53FB-4706-B682-878FD55873FA}" dt="2021-11-09T18:46:36.439" v="39" actId="478"/>
          <ac:spMkLst>
            <pc:docMk/>
            <pc:sldMk cId="4065179763" sldId="266"/>
            <ac:spMk id="4" creationId="{8212EDE2-D6BD-43AD-9517-0728CE7FB68A}"/>
          </ac:spMkLst>
        </pc:spChg>
        <pc:picChg chg="del">
          <ac:chgData name="Stephanie Kingslien" userId="2c148876-7410-4f0b-9ac5-c1f04f18fe59" providerId="ADAL" clId="{730E5BB1-53FB-4706-B682-878FD55873FA}" dt="2021-11-09T18:46:38.105" v="41" actId="478"/>
          <ac:picMkLst>
            <pc:docMk/>
            <pc:sldMk cId="4065179763" sldId="266"/>
            <ac:picMk id="6" creationId="{5F282FA5-E5CF-4790-AC9D-823730315683}"/>
          </ac:picMkLst>
        </pc:picChg>
        <pc:picChg chg="del">
          <ac:chgData name="Stephanie Kingslien" userId="2c148876-7410-4f0b-9ac5-c1f04f18fe59" providerId="ADAL" clId="{730E5BB1-53FB-4706-B682-878FD55873FA}" dt="2021-11-09T18:46:37.217" v="40" actId="478"/>
          <ac:picMkLst>
            <pc:docMk/>
            <pc:sldMk cId="4065179763" sldId="266"/>
            <ac:picMk id="8" creationId="{5673CE62-E14B-4DB6-AB3B-E122DC8BBF22}"/>
          </ac:picMkLst>
        </pc:picChg>
        <pc:picChg chg="del">
          <ac:chgData name="Stephanie Kingslien" userId="2c148876-7410-4f0b-9ac5-c1f04f18fe59" providerId="ADAL" clId="{730E5BB1-53FB-4706-B682-878FD55873FA}" dt="2021-11-09T18:46:36.439" v="39" actId="478"/>
          <ac:picMkLst>
            <pc:docMk/>
            <pc:sldMk cId="4065179763" sldId="266"/>
            <ac:picMk id="9" creationId="{3D07DD32-0762-4B52-A2A9-BB58AB7C4834}"/>
          </ac:picMkLst>
        </pc:picChg>
      </pc:sldChg>
      <pc:sldChg chg="delSp mod">
        <pc:chgData name="Stephanie Kingslien" userId="2c148876-7410-4f0b-9ac5-c1f04f18fe59" providerId="ADAL" clId="{730E5BB1-53FB-4706-B682-878FD55873FA}" dt="2021-11-09T18:45:58.531" v="3" actId="478"/>
        <pc:sldMkLst>
          <pc:docMk/>
          <pc:sldMk cId="4265137069" sldId="267"/>
        </pc:sldMkLst>
        <pc:picChg chg="del">
          <ac:chgData name="Stephanie Kingslien" userId="2c148876-7410-4f0b-9ac5-c1f04f18fe59" providerId="ADAL" clId="{730E5BB1-53FB-4706-B682-878FD55873FA}" dt="2021-11-09T18:45:58.531" v="3" actId="478"/>
          <ac:picMkLst>
            <pc:docMk/>
            <pc:sldMk cId="4265137069" sldId="267"/>
            <ac:picMk id="5" creationId="{6F20C07F-A5AF-4563-8344-8F439129AD39}"/>
          </ac:picMkLst>
        </pc:picChg>
        <pc:picChg chg="del">
          <ac:chgData name="Stephanie Kingslien" userId="2c148876-7410-4f0b-9ac5-c1f04f18fe59" providerId="ADAL" clId="{730E5BB1-53FB-4706-B682-878FD55873FA}" dt="2021-11-09T18:45:55.071" v="2" actId="478"/>
          <ac:picMkLst>
            <pc:docMk/>
            <pc:sldMk cId="4265137069" sldId="267"/>
            <ac:picMk id="7" creationId="{DE502C5F-CD53-47AF-A965-70047D4E03C9}"/>
          </ac:picMkLst>
        </pc:picChg>
      </pc:sldChg>
      <pc:sldChg chg="addSp delSp modSp mod delAnim">
        <pc:chgData name="Stephanie Kingslien" userId="2c148876-7410-4f0b-9ac5-c1f04f18fe59" providerId="ADAL" clId="{730E5BB1-53FB-4706-B682-878FD55873FA}" dt="2021-11-09T18:46:24.610" v="26" actId="478"/>
        <pc:sldMkLst>
          <pc:docMk/>
          <pc:sldMk cId="1993416708" sldId="268"/>
        </pc:sldMkLst>
        <pc:spChg chg="mod">
          <ac:chgData name="Stephanie Kingslien" userId="2c148876-7410-4f0b-9ac5-c1f04f18fe59" providerId="ADAL" clId="{730E5BB1-53FB-4706-B682-878FD55873FA}" dt="2021-11-09T18:46:20.776" v="23" actId="27636"/>
          <ac:spMkLst>
            <pc:docMk/>
            <pc:sldMk cId="1993416708" sldId="268"/>
            <ac:spMk id="2" creationId="{1F37BDB4-8E5D-4C9B-B596-A45B334768B4}"/>
          </ac:spMkLst>
        </pc:spChg>
        <pc:spChg chg="add del mod">
          <ac:chgData name="Stephanie Kingslien" userId="2c148876-7410-4f0b-9ac5-c1f04f18fe59" providerId="ADAL" clId="{730E5BB1-53FB-4706-B682-878FD55873FA}" dt="2021-11-09T18:46:10.197" v="10" actId="478"/>
          <ac:spMkLst>
            <pc:docMk/>
            <pc:sldMk cId="1993416708" sldId="268"/>
            <ac:spMk id="4" creationId="{DDB0CE81-792C-4415-9C29-3C3C88382A6E}"/>
          </ac:spMkLst>
        </pc:spChg>
        <pc:picChg chg="del">
          <ac:chgData name="Stephanie Kingslien" userId="2c148876-7410-4f0b-9ac5-c1f04f18fe59" providerId="ADAL" clId="{730E5BB1-53FB-4706-B682-878FD55873FA}" dt="2021-11-09T18:46:24.610" v="26" actId="478"/>
          <ac:picMkLst>
            <pc:docMk/>
            <pc:sldMk cId="1993416708" sldId="268"/>
            <ac:picMk id="5" creationId="{9C31C1EB-A813-4403-83CE-728ACC9D12D0}"/>
          </ac:picMkLst>
        </pc:picChg>
        <pc:picChg chg="del">
          <ac:chgData name="Stephanie Kingslien" userId="2c148876-7410-4f0b-9ac5-c1f04f18fe59" providerId="ADAL" clId="{730E5BB1-53FB-4706-B682-878FD55873FA}" dt="2021-11-09T18:46:23.174" v="25" actId="478"/>
          <ac:picMkLst>
            <pc:docMk/>
            <pc:sldMk cId="1993416708" sldId="268"/>
            <ac:picMk id="9" creationId="{FF09E95B-32E0-4642-8176-1E23754558C8}"/>
          </ac:picMkLst>
        </pc:picChg>
        <pc:picChg chg="del">
          <ac:chgData name="Stephanie Kingslien" userId="2c148876-7410-4f0b-9ac5-c1f04f18fe59" providerId="ADAL" clId="{730E5BB1-53FB-4706-B682-878FD55873FA}" dt="2021-11-09T18:46:07.126" v="9" actId="478"/>
          <ac:picMkLst>
            <pc:docMk/>
            <pc:sldMk cId="1993416708" sldId="268"/>
            <ac:picMk id="11" creationId="{4C4213A5-716E-42A1-B5FB-8BE1E716E0F5}"/>
          </ac:picMkLst>
        </pc:picChg>
        <pc:picChg chg="del">
          <ac:chgData name="Stephanie Kingslien" userId="2c148876-7410-4f0b-9ac5-c1f04f18fe59" providerId="ADAL" clId="{730E5BB1-53FB-4706-B682-878FD55873FA}" dt="2021-11-09T18:46:21.889" v="24" actId="478"/>
          <ac:picMkLst>
            <pc:docMk/>
            <pc:sldMk cId="1993416708" sldId="268"/>
            <ac:picMk id="13" creationId="{9B67C710-D33B-4C43-826C-5300AE481755}"/>
          </ac:picMkLst>
        </pc:picChg>
      </pc:sldChg>
      <pc:sldChg chg="addSp delSp modSp mod delAnim">
        <pc:chgData name="Stephanie Kingslien" userId="2c148876-7410-4f0b-9ac5-c1f04f18fe59" providerId="ADAL" clId="{730E5BB1-53FB-4706-B682-878FD55873FA}" dt="2021-11-09T18:46:55.094" v="57" actId="478"/>
        <pc:sldMkLst>
          <pc:docMk/>
          <pc:sldMk cId="3017559147" sldId="270"/>
        </pc:sldMkLst>
        <pc:spChg chg="add mod">
          <ac:chgData name="Stephanie Kingslien" userId="2c148876-7410-4f0b-9ac5-c1f04f18fe59" providerId="ADAL" clId="{730E5BB1-53FB-4706-B682-878FD55873FA}" dt="2021-11-09T18:46:53.223" v="55" actId="478"/>
          <ac:spMkLst>
            <pc:docMk/>
            <pc:sldMk cId="3017559147" sldId="270"/>
            <ac:spMk id="4" creationId="{3C3E15F2-89D2-43FF-A277-DECA99F56971}"/>
          </ac:spMkLst>
        </pc:spChg>
        <pc:picChg chg="del">
          <ac:chgData name="Stephanie Kingslien" userId="2c148876-7410-4f0b-9ac5-c1f04f18fe59" providerId="ADAL" clId="{730E5BB1-53FB-4706-B682-878FD55873FA}" dt="2021-11-09T18:46:54.474" v="56" actId="478"/>
          <ac:picMkLst>
            <pc:docMk/>
            <pc:sldMk cId="3017559147" sldId="270"/>
            <ac:picMk id="7" creationId="{21A528BB-8B19-4E7F-8ACB-75F69BDD17DC}"/>
          </ac:picMkLst>
        </pc:picChg>
        <pc:picChg chg="del">
          <ac:chgData name="Stephanie Kingslien" userId="2c148876-7410-4f0b-9ac5-c1f04f18fe59" providerId="ADAL" clId="{730E5BB1-53FB-4706-B682-878FD55873FA}" dt="2021-11-09T18:46:55.094" v="57" actId="478"/>
          <ac:picMkLst>
            <pc:docMk/>
            <pc:sldMk cId="3017559147" sldId="270"/>
            <ac:picMk id="9" creationId="{78F7D992-EB0B-41C4-96D6-598DE092AF7E}"/>
          </ac:picMkLst>
        </pc:picChg>
        <pc:picChg chg="del">
          <ac:chgData name="Stephanie Kingslien" userId="2c148876-7410-4f0b-9ac5-c1f04f18fe59" providerId="ADAL" clId="{730E5BB1-53FB-4706-B682-878FD55873FA}" dt="2021-11-09T18:46:53.223" v="55" actId="478"/>
          <ac:picMkLst>
            <pc:docMk/>
            <pc:sldMk cId="3017559147" sldId="270"/>
            <ac:picMk id="11" creationId="{7334BA67-35FF-4F9E-B1F1-8749E1E075BC}"/>
          </ac:picMkLst>
        </pc:picChg>
      </pc:sldChg>
      <pc:sldChg chg="delSp modSp mod">
        <pc:chgData name="Stephanie Kingslien" userId="2c148876-7410-4f0b-9ac5-c1f04f18fe59" providerId="ADAL" clId="{730E5BB1-53FB-4706-B682-878FD55873FA}" dt="2021-11-09T18:45:52.466" v="1" actId="20577"/>
        <pc:sldMkLst>
          <pc:docMk/>
          <pc:sldMk cId="1263571462" sldId="271"/>
        </pc:sldMkLst>
        <pc:spChg chg="mod">
          <ac:chgData name="Stephanie Kingslien" userId="2c148876-7410-4f0b-9ac5-c1f04f18fe59" providerId="ADAL" clId="{730E5BB1-53FB-4706-B682-878FD55873FA}" dt="2021-11-09T18:45:52.466" v="1" actId="20577"/>
          <ac:spMkLst>
            <pc:docMk/>
            <pc:sldMk cId="1263571462" sldId="271"/>
            <ac:spMk id="10" creationId="{00000000-0000-0000-0000-000000000000}"/>
          </ac:spMkLst>
        </pc:spChg>
        <pc:picChg chg="del">
          <ac:chgData name="Stephanie Kingslien" userId="2c148876-7410-4f0b-9ac5-c1f04f18fe59" providerId="ADAL" clId="{730E5BB1-53FB-4706-B682-878FD55873FA}" dt="2021-11-09T18:45:48.116" v="0" actId="478"/>
          <ac:picMkLst>
            <pc:docMk/>
            <pc:sldMk cId="1263571462" sldId="271"/>
            <ac:picMk id="14" creationId="{B68CD0D5-41DA-4DFB-B230-643BC980A5A8}"/>
          </ac:picMkLst>
        </pc:picChg>
      </pc:sldChg>
      <pc:sldChg chg="addSp delSp modSp mod delAnim">
        <pc:chgData name="Stephanie Kingslien" userId="2c148876-7410-4f0b-9ac5-c1f04f18fe59" providerId="ADAL" clId="{730E5BB1-53FB-4706-B682-878FD55873FA}" dt="2021-11-09T18:46:58.223" v="59" actId="478"/>
        <pc:sldMkLst>
          <pc:docMk/>
          <pc:sldMk cId="1292742666" sldId="272"/>
        </pc:sldMkLst>
        <pc:spChg chg="mod">
          <ac:chgData name="Stephanie Kingslien" userId="2c148876-7410-4f0b-9ac5-c1f04f18fe59" providerId="ADAL" clId="{730E5BB1-53FB-4706-B682-878FD55873FA}" dt="2021-11-09T18:46:48.285" v="53" actId="20577"/>
          <ac:spMkLst>
            <pc:docMk/>
            <pc:sldMk cId="1292742666" sldId="272"/>
            <ac:spMk id="2" creationId="{1F37BDB4-8E5D-4C9B-B596-A45B334768B4}"/>
          </ac:spMkLst>
        </pc:spChg>
        <pc:spChg chg="add mod">
          <ac:chgData name="Stephanie Kingslien" userId="2c148876-7410-4f0b-9ac5-c1f04f18fe59" providerId="ADAL" clId="{730E5BB1-53FB-4706-B682-878FD55873FA}" dt="2021-11-09T18:46:49.965" v="54" actId="478"/>
          <ac:spMkLst>
            <pc:docMk/>
            <pc:sldMk cId="1292742666" sldId="272"/>
            <ac:spMk id="4" creationId="{3FCF91FB-0B8B-449F-9CE9-5E7AB03B9B16}"/>
          </ac:spMkLst>
        </pc:spChg>
        <pc:picChg chg="del">
          <ac:chgData name="Stephanie Kingslien" userId="2c148876-7410-4f0b-9ac5-c1f04f18fe59" providerId="ADAL" clId="{730E5BB1-53FB-4706-B682-878FD55873FA}" dt="2021-11-09T18:46:58.223" v="59" actId="478"/>
          <ac:picMkLst>
            <pc:docMk/>
            <pc:sldMk cId="1292742666" sldId="272"/>
            <ac:picMk id="5" creationId="{5D2E6566-0ABD-4DAF-8CD9-96A915C68102}"/>
          </ac:picMkLst>
        </pc:picChg>
        <pc:picChg chg="del">
          <ac:chgData name="Stephanie Kingslien" userId="2c148876-7410-4f0b-9ac5-c1f04f18fe59" providerId="ADAL" clId="{730E5BB1-53FB-4706-B682-878FD55873FA}" dt="2021-11-09T18:46:57.693" v="58" actId="478"/>
          <ac:picMkLst>
            <pc:docMk/>
            <pc:sldMk cId="1292742666" sldId="272"/>
            <ac:picMk id="7" creationId="{2A0D0C0D-3D3F-4C2E-807E-F48D9867412A}"/>
          </ac:picMkLst>
        </pc:picChg>
        <pc:picChg chg="del">
          <ac:chgData name="Stephanie Kingslien" userId="2c148876-7410-4f0b-9ac5-c1f04f18fe59" providerId="ADAL" clId="{730E5BB1-53FB-4706-B682-878FD55873FA}" dt="2021-11-09T18:46:49.965" v="54" actId="478"/>
          <ac:picMkLst>
            <pc:docMk/>
            <pc:sldMk cId="1292742666" sldId="272"/>
            <ac:picMk id="9" creationId="{F0E219C7-73D2-4590-B790-CD6AC12C3A77}"/>
          </ac:picMkLst>
        </pc:picChg>
      </pc:sldChg>
      <pc:sldChg chg="delSp modSp mod">
        <pc:chgData name="Stephanie Kingslien" userId="2c148876-7410-4f0b-9ac5-c1f04f18fe59" providerId="ADAL" clId="{730E5BB1-53FB-4706-B682-878FD55873FA}" dt="2021-11-09T18:47:05.426" v="64" actId="478"/>
        <pc:sldMkLst>
          <pc:docMk/>
          <pc:sldMk cId="3385592394" sldId="273"/>
        </pc:sldMkLst>
        <pc:spChg chg="mod">
          <ac:chgData name="Stephanie Kingslien" userId="2c148876-7410-4f0b-9ac5-c1f04f18fe59" providerId="ADAL" clId="{730E5BB1-53FB-4706-B682-878FD55873FA}" dt="2021-11-09T18:47:03.417" v="62" actId="20577"/>
          <ac:spMkLst>
            <pc:docMk/>
            <pc:sldMk cId="3385592394" sldId="273"/>
            <ac:spMk id="10" creationId="{00000000-0000-0000-0000-000000000000}"/>
          </ac:spMkLst>
        </pc:spChg>
        <pc:picChg chg="del">
          <ac:chgData name="Stephanie Kingslien" userId="2c148876-7410-4f0b-9ac5-c1f04f18fe59" providerId="ADAL" clId="{730E5BB1-53FB-4706-B682-878FD55873FA}" dt="2021-11-09T18:47:05.426" v="64" actId="478"/>
          <ac:picMkLst>
            <pc:docMk/>
            <pc:sldMk cId="3385592394" sldId="273"/>
            <ac:picMk id="4" creationId="{231F8115-0E1A-4042-824E-11BD2FC5EC14}"/>
          </ac:picMkLst>
        </pc:picChg>
        <pc:picChg chg="del">
          <ac:chgData name="Stephanie Kingslien" userId="2c148876-7410-4f0b-9ac5-c1f04f18fe59" providerId="ADAL" clId="{730E5BB1-53FB-4706-B682-878FD55873FA}" dt="2021-11-09T18:47:04.163" v="63" actId="478"/>
          <ac:picMkLst>
            <pc:docMk/>
            <pc:sldMk cId="3385592394" sldId="273"/>
            <ac:picMk id="13" creationId="{BDF5DFE6-3191-459E-A54F-243804D9E86F}"/>
          </ac:picMkLst>
        </pc:pic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DA2B4C5-C69E-4C40-B8AC-944A42BBDEF9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F2DEBA8-934A-4A07-BD46-5BB8E3A7883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Core to Mytech’s Mission: “To Grow, Help, and Make a Difference.”</a:t>
          </a:r>
        </a:p>
      </dgm:t>
    </dgm:pt>
    <dgm:pt modelId="{D7D440D8-99ED-42C9-832C-113424A24A43}" type="parTrans" cxnId="{B6A929A5-5A51-4504-9854-A22DBC5B9336}">
      <dgm:prSet/>
      <dgm:spPr/>
      <dgm:t>
        <a:bodyPr/>
        <a:lstStyle/>
        <a:p>
          <a:endParaRPr lang="en-US"/>
        </a:p>
      </dgm:t>
    </dgm:pt>
    <dgm:pt modelId="{A24E8665-F88E-462F-9218-699F07951600}" type="sibTrans" cxnId="{B6A929A5-5A51-4504-9854-A22DBC5B9336}">
      <dgm:prSet/>
      <dgm:spPr/>
      <dgm:t>
        <a:bodyPr/>
        <a:lstStyle/>
        <a:p>
          <a:endParaRPr lang="en-US"/>
        </a:p>
      </dgm:t>
    </dgm:pt>
    <dgm:pt modelId="{838EF875-833E-4108-9B17-865A090613E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We believe that every for-profit organization should find a way to give back to the community in which they live, work and thrive! </a:t>
          </a:r>
        </a:p>
      </dgm:t>
    </dgm:pt>
    <dgm:pt modelId="{26DDF8ED-9447-45C4-AC13-E24339ABF507}" type="parTrans" cxnId="{5E671BAF-9CF4-4001-8C31-85D9200CFE65}">
      <dgm:prSet/>
      <dgm:spPr/>
      <dgm:t>
        <a:bodyPr/>
        <a:lstStyle/>
        <a:p>
          <a:endParaRPr lang="en-US"/>
        </a:p>
      </dgm:t>
    </dgm:pt>
    <dgm:pt modelId="{8B8C8E0A-5CBE-41D3-88C6-CACB35A198DE}" type="sibTrans" cxnId="{5E671BAF-9CF4-4001-8C31-85D9200CFE65}">
      <dgm:prSet/>
      <dgm:spPr/>
      <dgm:t>
        <a:bodyPr/>
        <a:lstStyle/>
        <a:p>
          <a:endParaRPr lang="en-US"/>
        </a:p>
      </dgm:t>
    </dgm:pt>
    <dgm:pt modelId="{875FACC6-DED9-4F68-B784-DE5BFA07160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This Grant will enable several nonprofit community organizations to direct more resources toward fulfilling their mission. </a:t>
          </a:r>
        </a:p>
      </dgm:t>
    </dgm:pt>
    <dgm:pt modelId="{26B4A7A5-5988-4F61-9AF8-62FFDC074F76}" type="parTrans" cxnId="{D1C23EF0-29B4-42F5-BFAB-FE5BB0565992}">
      <dgm:prSet/>
      <dgm:spPr/>
      <dgm:t>
        <a:bodyPr/>
        <a:lstStyle/>
        <a:p>
          <a:endParaRPr lang="en-US"/>
        </a:p>
      </dgm:t>
    </dgm:pt>
    <dgm:pt modelId="{60472288-28A0-478F-B799-67E3FA4A7AEE}" type="sibTrans" cxnId="{D1C23EF0-29B4-42F5-BFAB-FE5BB0565992}">
      <dgm:prSet/>
      <dgm:spPr/>
      <dgm:t>
        <a:bodyPr/>
        <a:lstStyle/>
        <a:p>
          <a:endParaRPr lang="en-US"/>
        </a:p>
      </dgm:t>
    </dgm:pt>
    <dgm:pt modelId="{4338C738-39FA-43CC-A5AF-2E826BDC01AF}" type="pres">
      <dgm:prSet presAssocID="{4DA2B4C5-C69E-4C40-B8AC-944A42BBDEF9}" presName="root" presStyleCnt="0">
        <dgm:presLayoutVars>
          <dgm:dir/>
          <dgm:resizeHandles val="exact"/>
        </dgm:presLayoutVars>
      </dgm:prSet>
      <dgm:spPr/>
    </dgm:pt>
    <dgm:pt modelId="{114A9869-44A7-4DCA-BAA9-D4F37D6C664B}" type="pres">
      <dgm:prSet presAssocID="{1F2DEBA8-934A-4A07-BD46-5BB8E3A78833}" presName="compNode" presStyleCnt="0"/>
      <dgm:spPr/>
    </dgm:pt>
    <dgm:pt modelId="{A4A1B478-165E-470E-9B8F-5B9685102250}" type="pres">
      <dgm:prSet presAssocID="{1F2DEBA8-934A-4A07-BD46-5BB8E3A78833}" presName="bgRect" presStyleLbl="bgShp" presStyleIdx="0" presStyleCnt="3"/>
      <dgm:spPr/>
    </dgm:pt>
    <dgm:pt modelId="{21B83F1E-C677-40C6-991B-3CAD520DA3E0}" type="pres">
      <dgm:prSet presAssocID="{1F2DEBA8-934A-4A07-BD46-5BB8E3A78833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Earth globe: Americas"/>
        </a:ext>
      </dgm:extLst>
    </dgm:pt>
    <dgm:pt modelId="{C2AA1366-81A8-466E-9273-C1AEF7B2D9A6}" type="pres">
      <dgm:prSet presAssocID="{1F2DEBA8-934A-4A07-BD46-5BB8E3A78833}" presName="spaceRect" presStyleCnt="0"/>
      <dgm:spPr/>
    </dgm:pt>
    <dgm:pt modelId="{7AFD9E57-04A9-42E4-A9F1-B1FFB8F9205D}" type="pres">
      <dgm:prSet presAssocID="{1F2DEBA8-934A-4A07-BD46-5BB8E3A78833}" presName="parTx" presStyleLbl="revTx" presStyleIdx="0" presStyleCnt="3">
        <dgm:presLayoutVars>
          <dgm:chMax val="0"/>
          <dgm:chPref val="0"/>
        </dgm:presLayoutVars>
      </dgm:prSet>
      <dgm:spPr/>
    </dgm:pt>
    <dgm:pt modelId="{D1717FE5-CA00-400D-8B3B-1D9ABF4403B5}" type="pres">
      <dgm:prSet presAssocID="{A24E8665-F88E-462F-9218-699F07951600}" presName="sibTrans" presStyleCnt="0"/>
      <dgm:spPr/>
    </dgm:pt>
    <dgm:pt modelId="{D1A24019-3F3E-4E99-939D-3ACA178C91D3}" type="pres">
      <dgm:prSet presAssocID="{838EF875-833E-4108-9B17-865A090613EF}" presName="compNode" presStyleCnt="0"/>
      <dgm:spPr/>
    </dgm:pt>
    <dgm:pt modelId="{34A71518-3C2A-4640-9758-46705F47C390}" type="pres">
      <dgm:prSet presAssocID="{838EF875-833E-4108-9B17-865A090613EF}" presName="bgRect" presStyleLbl="bgShp" presStyleIdx="1" presStyleCnt="3"/>
      <dgm:spPr/>
    </dgm:pt>
    <dgm:pt modelId="{8ABC7924-858E-48EB-A2FE-3EB4BFE22DC5}" type="pres">
      <dgm:prSet presAssocID="{838EF875-833E-4108-9B17-865A090613EF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Neighborhood"/>
        </a:ext>
      </dgm:extLst>
    </dgm:pt>
    <dgm:pt modelId="{13D07ECA-2FFD-47E0-BA40-6924A3E1232E}" type="pres">
      <dgm:prSet presAssocID="{838EF875-833E-4108-9B17-865A090613EF}" presName="spaceRect" presStyleCnt="0"/>
      <dgm:spPr/>
    </dgm:pt>
    <dgm:pt modelId="{8B68842C-9CB8-4C54-B5BF-29D77971B4E0}" type="pres">
      <dgm:prSet presAssocID="{838EF875-833E-4108-9B17-865A090613EF}" presName="parTx" presStyleLbl="revTx" presStyleIdx="1" presStyleCnt="3">
        <dgm:presLayoutVars>
          <dgm:chMax val="0"/>
          <dgm:chPref val="0"/>
        </dgm:presLayoutVars>
      </dgm:prSet>
      <dgm:spPr/>
    </dgm:pt>
    <dgm:pt modelId="{3405FC2E-1985-4849-BFC4-E03AE0DF3460}" type="pres">
      <dgm:prSet presAssocID="{8B8C8E0A-5CBE-41D3-88C6-CACB35A198DE}" presName="sibTrans" presStyleCnt="0"/>
      <dgm:spPr/>
    </dgm:pt>
    <dgm:pt modelId="{A581E247-F5C8-438A-93E6-BB18323BE8C4}" type="pres">
      <dgm:prSet presAssocID="{875FACC6-DED9-4F68-B784-DE5BFA07160E}" presName="compNode" presStyleCnt="0"/>
      <dgm:spPr/>
    </dgm:pt>
    <dgm:pt modelId="{004C0C04-171A-481B-9230-54982732C7B5}" type="pres">
      <dgm:prSet presAssocID="{875FACC6-DED9-4F68-B784-DE5BFA07160E}" presName="bgRect" presStyleLbl="bgShp" presStyleIdx="2" presStyleCnt="3"/>
      <dgm:spPr/>
    </dgm:pt>
    <dgm:pt modelId="{CC32FC5B-AA38-46FF-892C-1F205AF27D87}" type="pres">
      <dgm:prSet presAssocID="{875FACC6-DED9-4F68-B784-DE5BFA07160E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96CAF2BC-9C18-4A1C-B9FE-E9144522F309}" type="pres">
      <dgm:prSet presAssocID="{875FACC6-DED9-4F68-B784-DE5BFA07160E}" presName="spaceRect" presStyleCnt="0"/>
      <dgm:spPr/>
    </dgm:pt>
    <dgm:pt modelId="{6B59E23D-4EEB-46DD-921E-C83FCFE698D8}" type="pres">
      <dgm:prSet presAssocID="{875FACC6-DED9-4F68-B784-DE5BFA07160E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25F7ED65-59F2-4AD8-A96F-B4F2AF9EBB63}" type="presOf" srcId="{4DA2B4C5-C69E-4C40-B8AC-944A42BBDEF9}" destId="{4338C738-39FA-43CC-A5AF-2E826BDC01AF}" srcOrd="0" destOrd="0" presId="urn:microsoft.com/office/officeart/2018/2/layout/IconVerticalSolidList"/>
    <dgm:cxn modelId="{BDBB9A74-FDDD-4F15-9BAA-53968F76F942}" type="presOf" srcId="{838EF875-833E-4108-9B17-865A090613EF}" destId="{8B68842C-9CB8-4C54-B5BF-29D77971B4E0}" srcOrd="0" destOrd="0" presId="urn:microsoft.com/office/officeart/2018/2/layout/IconVerticalSolidList"/>
    <dgm:cxn modelId="{B6A929A5-5A51-4504-9854-A22DBC5B9336}" srcId="{4DA2B4C5-C69E-4C40-B8AC-944A42BBDEF9}" destId="{1F2DEBA8-934A-4A07-BD46-5BB8E3A78833}" srcOrd="0" destOrd="0" parTransId="{D7D440D8-99ED-42C9-832C-113424A24A43}" sibTransId="{A24E8665-F88E-462F-9218-699F07951600}"/>
    <dgm:cxn modelId="{5E671BAF-9CF4-4001-8C31-85D9200CFE65}" srcId="{4DA2B4C5-C69E-4C40-B8AC-944A42BBDEF9}" destId="{838EF875-833E-4108-9B17-865A090613EF}" srcOrd="1" destOrd="0" parTransId="{26DDF8ED-9447-45C4-AC13-E24339ABF507}" sibTransId="{8B8C8E0A-5CBE-41D3-88C6-CACB35A198DE}"/>
    <dgm:cxn modelId="{A143BBB4-B4CD-43AD-B724-E0F92A851EE1}" type="presOf" srcId="{875FACC6-DED9-4F68-B784-DE5BFA07160E}" destId="{6B59E23D-4EEB-46DD-921E-C83FCFE698D8}" srcOrd="0" destOrd="0" presId="urn:microsoft.com/office/officeart/2018/2/layout/IconVerticalSolidList"/>
    <dgm:cxn modelId="{341F3DCD-07AE-49F4-A972-04982D556307}" type="presOf" srcId="{1F2DEBA8-934A-4A07-BD46-5BB8E3A78833}" destId="{7AFD9E57-04A9-42E4-A9F1-B1FFB8F9205D}" srcOrd="0" destOrd="0" presId="urn:microsoft.com/office/officeart/2018/2/layout/IconVerticalSolidList"/>
    <dgm:cxn modelId="{D1C23EF0-29B4-42F5-BFAB-FE5BB0565992}" srcId="{4DA2B4C5-C69E-4C40-B8AC-944A42BBDEF9}" destId="{875FACC6-DED9-4F68-B784-DE5BFA07160E}" srcOrd="2" destOrd="0" parTransId="{26B4A7A5-5988-4F61-9AF8-62FFDC074F76}" sibTransId="{60472288-28A0-478F-B799-67E3FA4A7AEE}"/>
    <dgm:cxn modelId="{979AB7E8-6FF2-4C16-A17D-333859C23D3E}" type="presParOf" srcId="{4338C738-39FA-43CC-A5AF-2E826BDC01AF}" destId="{114A9869-44A7-4DCA-BAA9-D4F37D6C664B}" srcOrd="0" destOrd="0" presId="urn:microsoft.com/office/officeart/2018/2/layout/IconVerticalSolidList"/>
    <dgm:cxn modelId="{9D6529FB-032E-475C-B632-F6AFF87ED412}" type="presParOf" srcId="{114A9869-44A7-4DCA-BAA9-D4F37D6C664B}" destId="{A4A1B478-165E-470E-9B8F-5B9685102250}" srcOrd="0" destOrd="0" presId="urn:microsoft.com/office/officeart/2018/2/layout/IconVerticalSolidList"/>
    <dgm:cxn modelId="{3FE62DA7-5160-4BA1-921B-13674EC79280}" type="presParOf" srcId="{114A9869-44A7-4DCA-BAA9-D4F37D6C664B}" destId="{21B83F1E-C677-40C6-991B-3CAD520DA3E0}" srcOrd="1" destOrd="0" presId="urn:microsoft.com/office/officeart/2018/2/layout/IconVerticalSolidList"/>
    <dgm:cxn modelId="{0E71F412-04F2-48E1-9DD8-1AD40E008AA3}" type="presParOf" srcId="{114A9869-44A7-4DCA-BAA9-D4F37D6C664B}" destId="{C2AA1366-81A8-466E-9273-C1AEF7B2D9A6}" srcOrd="2" destOrd="0" presId="urn:microsoft.com/office/officeart/2018/2/layout/IconVerticalSolidList"/>
    <dgm:cxn modelId="{5E798352-FF02-4D86-9254-5E98151B84E2}" type="presParOf" srcId="{114A9869-44A7-4DCA-BAA9-D4F37D6C664B}" destId="{7AFD9E57-04A9-42E4-A9F1-B1FFB8F9205D}" srcOrd="3" destOrd="0" presId="urn:microsoft.com/office/officeart/2018/2/layout/IconVerticalSolidList"/>
    <dgm:cxn modelId="{C8B696A3-38BB-4178-81F2-EC35EAAC00F8}" type="presParOf" srcId="{4338C738-39FA-43CC-A5AF-2E826BDC01AF}" destId="{D1717FE5-CA00-400D-8B3B-1D9ABF4403B5}" srcOrd="1" destOrd="0" presId="urn:microsoft.com/office/officeart/2018/2/layout/IconVerticalSolidList"/>
    <dgm:cxn modelId="{71942691-545F-424D-A24C-C677EE479C3B}" type="presParOf" srcId="{4338C738-39FA-43CC-A5AF-2E826BDC01AF}" destId="{D1A24019-3F3E-4E99-939D-3ACA178C91D3}" srcOrd="2" destOrd="0" presId="urn:microsoft.com/office/officeart/2018/2/layout/IconVerticalSolidList"/>
    <dgm:cxn modelId="{3BB3315F-9EBF-42B3-8E5E-78CC167D1059}" type="presParOf" srcId="{D1A24019-3F3E-4E99-939D-3ACA178C91D3}" destId="{34A71518-3C2A-4640-9758-46705F47C390}" srcOrd="0" destOrd="0" presId="urn:microsoft.com/office/officeart/2018/2/layout/IconVerticalSolidList"/>
    <dgm:cxn modelId="{5C948D9F-D85F-4A77-9B30-1565A4C7FB83}" type="presParOf" srcId="{D1A24019-3F3E-4E99-939D-3ACA178C91D3}" destId="{8ABC7924-858E-48EB-A2FE-3EB4BFE22DC5}" srcOrd="1" destOrd="0" presId="urn:microsoft.com/office/officeart/2018/2/layout/IconVerticalSolidList"/>
    <dgm:cxn modelId="{59D0C538-C73C-4062-B37D-AFDB9E1F25BB}" type="presParOf" srcId="{D1A24019-3F3E-4E99-939D-3ACA178C91D3}" destId="{13D07ECA-2FFD-47E0-BA40-6924A3E1232E}" srcOrd="2" destOrd="0" presId="urn:microsoft.com/office/officeart/2018/2/layout/IconVerticalSolidList"/>
    <dgm:cxn modelId="{A7D611D7-531F-44E9-9091-97C3B42B4870}" type="presParOf" srcId="{D1A24019-3F3E-4E99-939D-3ACA178C91D3}" destId="{8B68842C-9CB8-4C54-B5BF-29D77971B4E0}" srcOrd="3" destOrd="0" presId="urn:microsoft.com/office/officeart/2018/2/layout/IconVerticalSolidList"/>
    <dgm:cxn modelId="{1D59F397-18D3-4FEE-A4B8-B769613C31D9}" type="presParOf" srcId="{4338C738-39FA-43CC-A5AF-2E826BDC01AF}" destId="{3405FC2E-1985-4849-BFC4-E03AE0DF3460}" srcOrd="3" destOrd="0" presId="urn:microsoft.com/office/officeart/2018/2/layout/IconVerticalSolidList"/>
    <dgm:cxn modelId="{03A135B7-8004-41EC-9AE2-B5FFDC5C5E3E}" type="presParOf" srcId="{4338C738-39FA-43CC-A5AF-2E826BDC01AF}" destId="{A581E247-F5C8-438A-93E6-BB18323BE8C4}" srcOrd="4" destOrd="0" presId="urn:microsoft.com/office/officeart/2018/2/layout/IconVerticalSolidList"/>
    <dgm:cxn modelId="{8465D1DE-9988-4B88-B1DA-DD8B8FE1A402}" type="presParOf" srcId="{A581E247-F5C8-438A-93E6-BB18323BE8C4}" destId="{004C0C04-171A-481B-9230-54982732C7B5}" srcOrd="0" destOrd="0" presId="urn:microsoft.com/office/officeart/2018/2/layout/IconVerticalSolidList"/>
    <dgm:cxn modelId="{7E9BDB22-6E7D-4433-BB57-0C581A9CD541}" type="presParOf" srcId="{A581E247-F5C8-438A-93E6-BB18323BE8C4}" destId="{CC32FC5B-AA38-46FF-892C-1F205AF27D87}" srcOrd="1" destOrd="0" presId="urn:microsoft.com/office/officeart/2018/2/layout/IconVerticalSolidList"/>
    <dgm:cxn modelId="{1D420715-172E-420C-9A60-FB7BAFCDF486}" type="presParOf" srcId="{A581E247-F5C8-438A-93E6-BB18323BE8C4}" destId="{96CAF2BC-9C18-4A1C-B9FE-E9144522F309}" srcOrd="2" destOrd="0" presId="urn:microsoft.com/office/officeart/2018/2/layout/IconVerticalSolidList"/>
    <dgm:cxn modelId="{9BE660A2-AE4A-46AC-A0EB-16B2D904E02E}" type="presParOf" srcId="{A581E247-F5C8-438A-93E6-BB18323BE8C4}" destId="{6B59E23D-4EEB-46DD-921E-C83FCFE698D8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A1B478-165E-470E-9B8F-5B9685102250}">
      <dsp:nvSpPr>
        <dsp:cNvPr id="0" name=""/>
        <dsp:cNvSpPr/>
      </dsp:nvSpPr>
      <dsp:spPr>
        <a:xfrm>
          <a:off x="0" y="552"/>
          <a:ext cx="10972800" cy="129281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B83F1E-C677-40C6-991B-3CAD520DA3E0}">
      <dsp:nvSpPr>
        <dsp:cNvPr id="0" name=""/>
        <dsp:cNvSpPr/>
      </dsp:nvSpPr>
      <dsp:spPr>
        <a:xfrm>
          <a:off x="391077" y="291436"/>
          <a:ext cx="711049" cy="71104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FD9E57-04A9-42E4-A9F1-B1FFB8F9205D}">
      <dsp:nvSpPr>
        <dsp:cNvPr id="0" name=""/>
        <dsp:cNvSpPr/>
      </dsp:nvSpPr>
      <dsp:spPr>
        <a:xfrm>
          <a:off x="1493203" y="552"/>
          <a:ext cx="9479596" cy="12928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6823" tIns="136823" rIns="136823" bIns="136823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Core to Mytech’s Mission: “To Grow, Help, and Make a Difference.”</a:t>
          </a:r>
        </a:p>
      </dsp:txBody>
      <dsp:txXfrm>
        <a:off x="1493203" y="552"/>
        <a:ext cx="9479596" cy="1292816"/>
      </dsp:txXfrm>
    </dsp:sp>
    <dsp:sp modelId="{34A71518-3C2A-4640-9758-46705F47C390}">
      <dsp:nvSpPr>
        <dsp:cNvPr id="0" name=""/>
        <dsp:cNvSpPr/>
      </dsp:nvSpPr>
      <dsp:spPr>
        <a:xfrm>
          <a:off x="0" y="1616573"/>
          <a:ext cx="10972800" cy="129281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BC7924-858E-48EB-A2FE-3EB4BFE22DC5}">
      <dsp:nvSpPr>
        <dsp:cNvPr id="0" name=""/>
        <dsp:cNvSpPr/>
      </dsp:nvSpPr>
      <dsp:spPr>
        <a:xfrm>
          <a:off x="391077" y="1907456"/>
          <a:ext cx="711049" cy="71104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68842C-9CB8-4C54-B5BF-29D77971B4E0}">
      <dsp:nvSpPr>
        <dsp:cNvPr id="0" name=""/>
        <dsp:cNvSpPr/>
      </dsp:nvSpPr>
      <dsp:spPr>
        <a:xfrm>
          <a:off x="1493203" y="1616573"/>
          <a:ext cx="9479596" cy="12928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6823" tIns="136823" rIns="136823" bIns="136823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We believe that every for-profit organization should find a way to give back to the community in which they live, work and thrive! </a:t>
          </a:r>
        </a:p>
      </dsp:txBody>
      <dsp:txXfrm>
        <a:off x="1493203" y="1616573"/>
        <a:ext cx="9479596" cy="1292816"/>
      </dsp:txXfrm>
    </dsp:sp>
    <dsp:sp modelId="{004C0C04-171A-481B-9230-54982732C7B5}">
      <dsp:nvSpPr>
        <dsp:cNvPr id="0" name=""/>
        <dsp:cNvSpPr/>
      </dsp:nvSpPr>
      <dsp:spPr>
        <a:xfrm>
          <a:off x="0" y="3232593"/>
          <a:ext cx="10972800" cy="129281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32FC5B-AA38-46FF-892C-1F205AF27D87}">
      <dsp:nvSpPr>
        <dsp:cNvPr id="0" name=""/>
        <dsp:cNvSpPr/>
      </dsp:nvSpPr>
      <dsp:spPr>
        <a:xfrm>
          <a:off x="391077" y="3523477"/>
          <a:ext cx="711049" cy="71104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59E23D-4EEB-46DD-921E-C83FCFE698D8}">
      <dsp:nvSpPr>
        <dsp:cNvPr id="0" name=""/>
        <dsp:cNvSpPr/>
      </dsp:nvSpPr>
      <dsp:spPr>
        <a:xfrm>
          <a:off x="1493203" y="3232593"/>
          <a:ext cx="9479596" cy="12928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6823" tIns="136823" rIns="136823" bIns="136823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This Grant will enable several nonprofit community organizations to direct more resources toward fulfilling their mission. </a:t>
          </a:r>
        </a:p>
      </dsp:txBody>
      <dsp:txXfrm>
        <a:off x="1493203" y="3232593"/>
        <a:ext cx="9479596" cy="12928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0CFFAA-E509-4A2A-9191-38DE2009BD1A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C92E64-3E58-48D2-9A19-7440C4A345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0997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Welcome to the Office 365 Virtual Training Experience </a:t>
            </a:r>
          </a:p>
          <a:p>
            <a:endParaRPr lang="en-US" dirty="0"/>
          </a:p>
          <a:p>
            <a:r>
              <a:rPr lang="en-US" dirty="0"/>
              <a:t>Introduce myself, the history of these sessions and our Mission to Grow, Help, and Make a Difference.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A85E90-09AC-4232-A61B-29638209787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027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A85E90-09AC-4232-A61B-29638209787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7982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Welcome to the Office 365 Virtual Training Experience </a:t>
            </a:r>
          </a:p>
          <a:p>
            <a:endParaRPr lang="en-US" dirty="0"/>
          </a:p>
          <a:p>
            <a:r>
              <a:rPr lang="en-US" dirty="0"/>
              <a:t>Introduce myself, the history of these sessions and our Mission to Grow, Help, and Make a Difference.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A85E90-09AC-4232-A61B-29638209787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6670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Welcome to the Office 365 Virtual Training Experience </a:t>
            </a:r>
          </a:p>
          <a:p>
            <a:endParaRPr lang="en-US" dirty="0"/>
          </a:p>
          <a:p>
            <a:r>
              <a:rPr lang="en-US" dirty="0"/>
              <a:t>Introduce myself, the history of these sessions and our Mission to Grow, Help, and Make a Difference.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A85E90-09AC-4232-A61B-29638209787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8805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C869C-63B7-4A88-AF55-8B01D5296350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78400" y="5105403"/>
            <a:ext cx="2844800" cy="365125"/>
          </a:xfrm>
          <a:prstGeom prst="rect">
            <a:avLst/>
          </a:prstGeom>
        </p:spPr>
        <p:txBody>
          <a:bodyPr/>
          <a:lstStyle/>
          <a:p>
            <a:fld id="{6443B3FB-3CF4-40C7-B6DC-A7DDC74831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814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C869C-63B7-4A88-AF55-8B01D5296350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78400" y="5105403"/>
            <a:ext cx="2844800" cy="365125"/>
          </a:xfrm>
          <a:prstGeom prst="rect">
            <a:avLst/>
          </a:prstGeom>
        </p:spPr>
        <p:txBody>
          <a:bodyPr/>
          <a:lstStyle/>
          <a:p>
            <a:fld id="{6443B3FB-3CF4-40C7-B6DC-A7DDC74831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1089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5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8C869C-63B7-4A88-AF55-8B01D5296350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1952" y="6156960"/>
            <a:ext cx="2289048" cy="701040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304800" y="6089223"/>
            <a:ext cx="11506200" cy="677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9633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61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mytech.com/nonprofit-m365-resources/" TargetMode="Externa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C979CAB-3E56-40C9-B07D-EABFEEBED7F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26" b="12611"/>
          <a:stretch/>
        </p:blipFill>
        <p:spPr>
          <a:xfrm>
            <a:off x="-13855" y="0"/>
            <a:ext cx="12205852" cy="601979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2895C23-AA05-4099-956A-69F339AC49F6}"/>
              </a:ext>
            </a:extLst>
          </p:cNvPr>
          <p:cNvSpPr/>
          <p:nvPr/>
        </p:nvSpPr>
        <p:spPr>
          <a:xfrm>
            <a:off x="-6927" y="0"/>
            <a:ext cx="12205853" cy="6019799"/>
          </a:xfrm>
          <a:prstGeom prst="rect">
            <a:avLst/>
          </a:prstGeom>
          <a:solidFill>
            <a:srgbClr val="D9D9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A0649C6-126D-46AD-847F-56F33D0F4DEE}"/>
              </a:ext>
            </a:extLst>
          </p:cNvPr>
          <p:cNvSpPr/>
          <p:nvPr/>
        </p:nvSpPr>
        <p:spPr>
          <a:xfrm>
            <a:off x="-13854" y="5078490"/>
            <a:ext cx="11448470" cy="528917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40E17E5B-1D92-4B6D-8079-F452997C39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96411" y="3287213"/>
            <a:ext cx="3138207" cy="18601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77C6EAC-1FCE-4617-8EC5-7F5AFC821A08}"/>
              </a:ext>
            </a:extLst>
          </p:cNvPr>
          <p:cNvSpPr/>
          <p:nvPr/>
        </p:nvSpPr>
        <p:spPr>
          <a:xfrm>
            <a:off x="-20784" y="3476271"/>
            <a:ext cx="11455401" cy="1602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76201" y="3476272"/>
            <a:ext cx="11347984" cy="1614054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l"/>
            <a:r>
              <a:rPr lang="en-US" dirty="0">
                <a:solidFill>
                  <a:srgbClr val="0070C0"/>
                </a:solidFill>
              </a:rPr>
              <a:t>Make a Difference Community Partner Grant</a:t>
            </a:r>
            <a:endParaRPr lang="en-US" dirty="0">
              <a:solidFill>
                <a:srgbClr val="0070C0"/>
              </a:solidFill>
              <a:cs typeface="Segoe UI"/>
            </a:endParaRPr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346170" y="5130755"/>
            <a:ext cx="9540780" cy="5334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US" sz="2200" dirty="0">
                <a:solidFill>
                  <a:schemeClr val="bg1"/>
                </a:solidFill>
              </a:rPr>
              <a:t>Hosted by: Mytech Partners, </a:t>
            </a:r>
            <a:endParaRPr lang="en-US" sz="2200" dirty="0">
              <a:solidFill>
                <a:schemeClr val="bg1"/>
              </a:solidFill>
              <a:cs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18735863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37BDB4-8E5D-4C9B-B596-A45B334768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We would LOVE to help EVERY Organization!</a:t>
            </a:r>
          </a:p>
        </p:txBody>
      </p:sp>
      <p:pic>
        <p:nvPicPr>
          <p:cNvPr id="10" name="Content Placeholder 9">
            <a:hlinkClick r:id="rId2"/>
            <a:extLst>
              <a:ext uri="{FF2B5EF4-FFF2-40B4-BE49-F238E27FC236}">
                <a16:creationId xmlns:a16="http://schemas.microsoft.com/office/drawing/2014/main" id="{2ECBB465-1017-4447-9013-3C8411E626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47700" y="1972469"/>
            <a:ext cx="10896600" cy="3781425"/>
          </a:xfrm>
        </p:spPr>
      </p:pic>
    </p:spTree>
    <p:extLst>
      <p:ext uri="{BB962C8B-B14F-4D97-AF65-F5344CB8AC3E}">
        <p14:creationId xmlns:p14="http://schemas.microsoft.com/office/powerpoint/2010/main" val="4265137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737F44-9D61-49C8-A828-6BF437D9EB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Finalists: $5000 Value</a:t>
            </a:r>
            <a:br>
              <a:rPr lang="en-US" b="1" dirty="0">
                <a:solidFill>
                  <a:srgbClr val="0070C0"/>
                </a:solidFill>
              </a:rPr>
            </a:br>
            <a:r>
              <a:rPr lang="en-US" b="1" dirty="0">
                <a:solidFill>
                  <a:srgbClr val="0070C0"/>
                </a:solidFill>
              </a:rPr>
              <a:t>Microsoft 365 Consulting Recipients</a:t>
            </a:r>
          </a:p>
        </p:txBody>
      </p:sp>
    </p:spTree>
    <p:extLst>
      <p:ext uri="{BB962C8B-B14F-4D97-AF65-F5344CB8AC3E}">
        <p14:creationId xmlns:p14="http://schemas.microsoft.com/office/powerpoint/2010/main" val="30984109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37BDB4-8E5D-4C9B-B596-A45B334768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325567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0070C0"/>
                </a:solidFill>
              </a:rPr>
              <a:t>Co-Sponsor Finalists:</a:t>
            </a:r>
          </a:p>
        </p:txBody>
      </p:sp>
    </p:spTree>
    <p:extLst>
      <p:ext uri="{BB962C8B-B14F-4D97-AF65-F5344CB8AC3E}">
        <p14:creationId xmlns:p14="http://schemas.microsoft.com/office/powerpoint/2010/main" val="19934167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37BDB4-8E5D-4C9B-B596-A45B334768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b="1" dirty="0">
                <a:solidFill>
                  <a:srgbClr val="0070C0"/>
                </a:solidFill>
              </a:rPr>
              <a:t>Co-Sponsor Finalist: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12EDE2-D6BD-43AD-9517-0728CE7FB6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1797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37BDB4-8E5D-4C9B-B596-A45B334768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C0-Sponsor Finalist: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CF91FB-0B8B-449F-9CE9-5E7AB03B9B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7426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37BDB4-8E5D-4C9B-B596-A45B334768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Make a Different Community Partner </a:t>
            </a:r>
            <a:br>
              <a:rPr lang="en-US" sz="3600" b="1" dirty="0">
                <a:solidFill>
                  <a:srgbClr val="0070C0"/>
                </a:solidFill>
              </a:rPr>
            </a:br>
            <a:r>
              <a:rPr lang="en-US" sz="3600" b="1" dirty="0">
                <a:solidFill>
                  <a:srgbClr val="0070C0"/>
                </a:solidFill>
              </a:rPr>
              <a:t>Technology Grant Recipient a $250,000 value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3E15F2-89D2-43FF-A277-DECA99F569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5591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C979CAB-3E56-40C9-B07D-EABFEEBED7F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26" b="12611"/>
          <a:stretch/>
        </p:blipFill>
        <p:spPr>
          <a:xfrm>
            <a:off x="-13855" y="0"/>
            <a:ext cx="12205852" cy="601979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2895C23-AA05-4099-956A-69F339AC49F6}"/>
              </a:ext>
            </a:extLst>
          </p:cNvPr>
          <p:cNvSpPr/>
          <p:nvPr/>
        </p:nvSpPr>
        <p:spPr>
          <a:xfrm>
            <a:off x="-6927" y="0"/>
            <a:ext cx="12205853" cy="6019799"/>
          </a:xfrm>
          <a:prstGeom prst="rect">
            <a:avLst/>
          </a:prstGeom>
          <a:solidFill>
            <a:srgbClr val="D9D9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A0649C6-126D-46AD-847F-56F33D0F4DEE}"/>
              </a:ext>
            </a:extLst>
          </p:cNvPr>
          <p:cNvSpPr/>
          <p:nvPr/>
        </p:nvSpPr>
        <p:spPr>
          <a:xfrm>
            <a:off x="-13854" y="5078490"/>
            <a:ext cx="11448470" cy="528917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40E17E5B-1D92-4B6D-8079-F452997C39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96411" y="3287213"/>
            <a:ext cx="3138207" cy="18601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77C6EAC-1FCE-4617-8EC5-7F5AFC821A08}"/>
              </a:ext>
            </a:extLst>
          </p:cNvPr>
          <p:cNvSpPr/>
          <p:nvPr/>
        </p:nvSpPr>
        <p:spPr>
          <a:xfrm>
            <a:off x="-20784" y="3476271"/>
            <a:ext cx="11455401" cy="1602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76201" y="3476272"/>
            <a:ext cx="11347984" cy="1614054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l"/>
            <a:r>
              <a:rPr lang="en-US" dirty="0">
                <a:solidFill>
                  <a:srgbClr val="0070C0"/>
                </a:solidFill>
              </a:rPr>
              <a:t>Thank You for all you do in our Community!</a:t>
            </a:r>
            <a:br>
              <a:rPr lang="en-US" dirty="0">
                <a:solidFill>
                  <a:srgbClr val="0070C0"/>
                </a:solidFill>
              </a:rPr>
            </a:br>
            <a:r>
              <a:rPr lang="en-US" dirty="0">
                <a:solidFill>
                  <a:srgbClr val="0070C0"/>
                </a:solidFill>
              </a:rPr>
              <a:t>Make a Difference Community Partner Grant</a:t>
            </a:r>
            <a:endParaRPr lang="en-US" dirty="0">
              <a:solidFill>
                <a:srgbClr val="0070C0"/>
              </a:solidFill>
              <a:cs typeface="Segoe UI"/>
            </a:endParaRPr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346170" y="5130755"/>
            <a:ext cx="9540780" cy="5334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US" sz="2200" dirty="0">
                <a:solidFill>
                  <a:schemeClr val="bg1"/>
                </a:solidFill>
              </a:rPr>
              <a:t>Hosted by: Mytech Partners</a:t>
            </a:r>
            <a:endParaRPr lang="en-US" sz="2200" dirty="0">
              <a:solidFill>
                <a:schemeClr val="bg1"/>
              </a:solidFill>
              <a:cs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33855923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4A792C-BC61-4F90-A5B9-41998CF90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 anchor="ctr">
            <a:normAutofit/>
          </a:bodyPr>
          <a:lstStyle/>
          <a:p>
            <a:r>
              <a:rPr lang="en-US" b="1">
                <a:solidFill>
                  <a:srgbClr val="0070C0"/>
                </a:solidFill>
              </a:rPr>
              <a:t>Why a Community Grant? 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BE37D46-368E-4F12-9432-C1435791AFB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93018209"/>
              </p:ext>
            </p:extLst>
          </p:nvPr>
        </p:nvGraphicFramePr>
        <p:xfrm>
          <a:off x="609600" y="1600205"/>
          <a:ext cx="109728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801594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23E2C2-B8B3-425C-842F-1F229C4AB5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 anchor="ctr">
            <a:normAutofit fontScale="90000"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Community Member on Selection Committee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560FC11-42AC-4CE0-9B0F-DF5B706A0EC9}"/>
              </a:ext>
            </a:extLst>
          </p:cNvPr>
          <p:cNvSpPr txBox="1"/>
          <p:nvPr/>
        </p:nvSpPr>
        <p:spPr>
          <a:xfrm>
            <a:off x="7391400" y="2895600"/>
            <a:ext cx="38100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NAME</a:t>
            </a:r>
          </a:p>
          <a:p>
            <a:r>
              <a:rPr lang="en-US" sz="2400" b="1" dirty="0"/>
              <a:t>ORGANIZATION</a:t>
            </a:r>
          </a:p>
        </p:txBody>
      </p:sp>
      <p:pic>
        <p:nvPicPr>
          <p:cNvPr id="4" name="Picture 3" descr="3d Glasses with solid fill">
            <a:extLst>
              <a:ext uri="{FF2B5EF4-FFF2-40B4-BE49-F238E27FC236}">
                <a16:creationId xmlns:a16="http://schemas.microsoft.com/office/drawing/2014/main" id="{4CDB6827-0E64-459D-A19F-AE7EF8140E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619116" y="1676400"/>
            <a:ext cx="3854907" cy="3854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209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23E2C2-B8B3-425C-842F-1F229C4AB5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 anchor="ctr">
            <a:norm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Meet the Grant Selection Committee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C4E6B29-F635-4264-A874-75DD7172ADE9}"/>
              </a:ext>
            </a:extLst>
          </p:cNvPr>
          <p:cNvSpPr txBox="1"/>
          <p:nvPr/>
        </p:nvSpPr>
        <p:spPr>
          <a:xfrm>
            <a:off x="1219200" y="2769549"/>
            <a:ext cx="48768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NAME</a:t>
            </a:r>
          </a:p>
          <a:p>
            <a:r>
              <a:rPr lang="en-US" sz="3200" b="1" dirty="0"/>
              <a:t>ORGANIZATION</a:t>
            </a:r>
          </a:p>
        </p:txBody>
      </p:sp>
      <p:pic>
        <p:nvPicPr>
          <p:cNvPr id="7" name="Picture 3" descr="3d Glasses with solid fill">
            <a:extLst>
              <a:ext uri="{FF2B5EF4-FFF2-40B4-BE49-F238E27FC236}">
                <a16:creationId xmlns:a16="http://schemas.microsoft.com/office/drawing/2014/main" id="{5E73B57A-E072-4891-A069-FD1DCEC487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934200" y="1676400"/>
            <a:ext cx="3854907" cy="3854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1277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23E2C2-B8B3-425C-842F-1F229C4AB5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 anchor="ctr">
            <a:norm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Meet the Grant Selection Committee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C4E6B29-F635-4264-A874-75DD7172ADE9}"/>
              </a:ext>
            </a:extLst>
          </p:cNvPr>
          <p:cNvSpPr txBox="1"/>
          <p:nvPr/>
        </p:nvSpPr>
        <p:spPr>
          <a:xfrm>
            <a:off x="6051225" y="2644170"/>
            <a:ext cx="58674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NAME</a:t>
            </a:r>
          </a:p>
          <a:p>
            <a:r>
              <a:rPr lang="en-US" sz="3200" b="1" dirty="0"/>
              <a:t>ORGANIZATION</a:t>
            </a:r>
          </a:p>
        </p:txBody>
      </p:sp>
      <p:pic>
        <p:nvPicPr>
          <p:cNvPr id="7" name="Picture 3" descr="3d Glasses with solid fill">
            <a:extLst>
              <a:ext uri="{FF2B5EF4-FFF2-40B4-BE49-F238E27FC236}">
                <a16:creationId xmlns:a16="http://schemas.microsoft.com/office/drawing/2014/main" id="{3516A9DD-3684-4BC0-B6A0-8770AF73BC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619116" y="1676400"/>
            <a:ext cx="3854907" cy="3854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6460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23E2C2-B8B3-425C-842F-1F229C4AB5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 anchor="ctr">
            <a:norm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Introducing Co-Host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63C455D-F31C-4364-A687-E7820BF57372}"/>
              </a:ext>
            </a:extLst>
          </p:cNvPr>
          <p:cNvSpPr txBox="1"/>
          <p:nvPr/>
        </p:nvSpPr>
        <p:spPr>
          <a:xfrm>
            <a:off x="1485157" y="2936429"/>
            <a:ext cx="41148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NAME</a:t>
            </a:r>
          </a:p>
          <a:p>
            <a:r>
              <a:rPr lang="en-US" sz="3200" b="1" dirty="0"/>
              <a:t>ORGANIZATION</a:t>
            </a:r>
          </a:p>
        </p:txBody>
      </p:sp>
      <p:pic>
        <p:nvPicPr>
          <p:cNvPr id="7" name="Picture 3" descr="3d Glasses with solid fill">
            <a:extLst>
              <a:ext uri="{FF2B5EF4-FFF2-40B4-BE49-F238E27FC236}">
                <a16:creationId xmlns:a16="http://schemas.microsoft.com/office/drawing/2014/main" id="{08390DC0-AA8C-41C5-9E81-ED510529AC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7239000" y="1501546"/>
            <a:ext cx="3854907" cy="3854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9473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23E2C2-B8B3-425C-842F-1F229C4AB5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 anchor="ctr">
            <a:norm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Introducing Co-Host TC North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63C455D-F31C-4364-A687-E7820BF57372}"/>
              </a:ext>
            </a:extLst>
          </p:cNvPr>
          <p:cNvSpPr txBox="1"/>
          <p:nvPr/>
        </p:nvSpPr>
        <p:spPr>
          <a:xfrm>
            <a:off x="6934200" y="2890391"/>
            <a:ext cx="48006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NAME</a:t>
            </a:r>
          </a:p>
          <a:p>
            <a:r>
              <a:rPr lang="en-US" sz="3200" b="1" dirty="0"/>
              <a:t>ORGANIZATION</a:t>
            </a:r>
          </a:p>
        </p:txBody>
      </p:sp>
      <p:pic>
        <p:nvPicPr>
          <p:cNvPr id="7" name="Picture 3" descr="3d Glasses with solid fill">
            <a:extLst>
              <a:ext uri="{FF2B5EF4-FFF2-40B4-BE49-F238E27FC236}">
                <a16:creationId xmlns:a16="http://schemas.microsoft.com/office/drawing/2014/main" id="{E9744795-1A04-49BF-9BD3-1319452D99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619116" y="1676400"/>
            <a:ext cx="3854907" cy="3854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9019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23E2C2-B8B3-425C-842F-1F229C4AB5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 anchor="ctr">
            <a:norm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Hear from an Existing Nonprofit Client!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2BE83F1-EB13-4646-9557-37D1BCFFBB1B}"/>
              </a:ext>
            </a:extLst>
          </p:cNvPr>
          <p:cNvSpPr txBox="1"/>
          <p:nvPr/>
        </p:nvSpPr>
        <p:spPr>
          <a:xfrm>
            <a:off x="1828800" y="3200400"/>
            <a:ext cx="6094602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</a:rPr>
              <a:t>NAME</a:t>
            </a:r>
          </a:p>
          <a:p>
            <a:r>
              <a:rPr lang="en-US" sz="1800" b="1" dirty="0"/>
              <a:t>ORGANIZATION</a:t>
            </a:r>
          </a:p>
        </p:txBody>
      </p:sp>
      <p:pic>
        <p:nvPicPr>
          <p:cNvPr id="10" name="Picture 3" descr="3d Glasses with solid fill">
            <a:extLst>
              <a:ext uri="{FF2B5EF4-FFF2-40B4-BE49-F238E27FC236}">
                <a16:creationId xmlns:a16="http://schemas.microsoft.com/office/drawing/2014/main" id="{3FE7DD1B-1845-4A2A-BB59-B9EEFFCB71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858001" y="1611500"/>
            <a:ext cx="3854907" cy="3854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6181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C979CAB-3E56-40C9-B07D-EABFEEBED7F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26" b="12611"/>
          <a:stretch/>
        </p:blipFill>
        <p:spPr>
          <a:xfrm>
            <a:off x="-13855" y="0"/>
            <a:ext cx="12205852" cy="601979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2895C23-AA05-4099-956A-69F339AC49F6}"/>
              </a:ext>
            </a:extLst>
          </p:cNvPr>
          <p:cNvSpPr/>
          <p:nvPr/>
        </p:nvSpPr>
        <p:spPr>
          <a:xfrm>
            <a:off x="-6927" y="0"/>
            <a:ext cx="12205853" cy="6019799"/>
          </a:xfrm>
          <a:prstGeom prst="rect">
            <a:avLst/>
          </a:prstGeom>
          <a:solidFill>
            <a:srgbClr val="D9D9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A0649C6-126D-46AD-847F-56F33D0F4DEE}"/>
              </a:ext>
            </a:extLst>
          </p:cNvPr>
          <p:cNvSpPr/>
          <p:nvPr/>
        </p:nvSpPr>
        <p:spPr>
          <a:xfrm>
            <a:off x="-13854" y="5078490"/>
            <a:ext cx="11448470" cy="528917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40E17E5B-1D92-4B6D-8079-F452997C39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96411" y="3287213"/>
            <a:ext cx="3138207" cy="18601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77C6EAC-1FCE-4617-8EC5-7F5AFC821A08}"/>
              </a:ext>
            </a:extLst>
          </p:cNvPr>
          <p:cNvSpPr/>
          <p:nvPr/>
        </p:nvSpPr>
        <p:spPr>
          <a:xfrm>
            <a:off x="-20784" y="3476271"/>
            <a:ext cx="11455401" cy="1602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76201" y="3476272"/>
            <a:ext cx="11347984" cy="1614054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l"/>
            <a:r>
              <a:rPr lang="en-US" dirty="0">
                <a:solidFill>
                  <a:srgbClr val="0070C0"/>
                </a:solidFill>
              </a:rPr>
              <a:t>Announcing the Grant Recipients!</a:t>
            </a:r>
            <a:endParaRPr lang="en-US" dirty="0">
              <a:solidFill>
                <a:srgbClr val="0070C0"/>
              </a:solidFill>
              <a:cs typeface="Segoe UI"/>
            </a:endParaRPr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346170" y="5130755"/>
            <a:ext cx="9540780" cy="5334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US" sz="2200" dirty="0">
                <a:solidFill>
                  <a:schemeClr val="bg1"/>
                </a:solidFill>
              </a:rPr>
              <a:t>Hosted by: Mytech Partners</a:t>
            </a:r>
            <a:endParaRPr lang="en-US" sz="2200" dirty="0">
              <a:solidFill>
                <a:schemeClr val="bg1"/>
              </a:solidFill>
              <a:cs typeface="Segoe UI"/>
            </a:endParaRP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231F8115-0E1A-4042-824E-11BD2FC5EC1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46170" y="6232689"/>
            <a:ext cx="3200400" cy="472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5714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TP LnL Template Wide Fixed.pptx" id="{4D1D49FE-BD0F-42A4-B4EC-EFDD56662BCC}" vid="{411DF987-9EF9-43D2-B0B7-24D96E0112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unnel_x0020_Stage xmlns="c7437372-b935-4d67-b67f-c55d23d11617" xsi:nil="true"/>
    <_Flow_SignoffStatus xmlns="c7437372-b935-4d67-b67f-c55d23d11617" xsi:nil="true"/>
    <Author0 xmlns="c7437372-b935-4d67-b67f-c55d23d11617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271C8B13CD3D4EB563380DCB641937" ma:contentTypeVersion="16" ma:contentTypeDescription="Create a new document." ma:contentTypeScope="" ma:versionID="2561949d2a46f89a325d8b5a6815c850">
  <xsd:schema xmlns:xsd="http://www.w3.org/2001/XMLSchema" xmlns:xs="http://www.w3.org/2001/XMLSchema" xmlns:p="http://schemas.microsoft.com/office/2006/metadata/properties" xmlns:ns2="c7437372-b935-4d67-b67f-c55d23d11617" xmlns:ns3="97198826-2e53-4998-ab0d-1836514a85c1" targetNamespace="http://schemas.microsoft.com/office/2006/metadata/properties" ma:root="true" ma:fieldsID="504d60bd7f1eb209bed84f3e7b6e00b3" ns2:_="" ns3:_="">
    <xsd:import namespace="c7437372-b935-4d67-b67f-c55d23d11617"/>
    <xsd:import namespace="97198826-2e53-4998-ab0d-1836514a85c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Funnel_x0020_Stage" minOccurs="0"/>
                <xsd:element ref="ns2:Author0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3:SharedWithUsers" minOccurs="0"/>
                <xsd:element ref="ns3:SharedWithDetails" minOccurs="0"/>
                <xsd:element ref="ns2:_Flow_SignoffStatus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437372-b935-4d67-b67f-c55d23d1161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Funnel_x0020_Stage" ma:index="10" nillable="true" ma:displayName="Funnel Stage" ma:description="Identify which stage of the marketing funnel this content targets." ma:format="Dropdown" ma:internalName="Funnel_x0020_Stage">
      <xsd:simpleType>
        <xsd:restriction base="dms:Choice">
          <xsd:enumeration value="Awareness"/>
          <xsd:enumeration value="Consideration"/>
          <xsd:enumeration value="Decision"/>
        </xsd:restriction>
      </xsd:simpleType>
    </xsd:element>
    <xsd:element name="Author0" ma:index="11" nillable="true" ma:displayName="Author" ma:description="Original Author" ma:format="Dropdown" ma:internalName="Author0">
      <xsd:simpleType>
        <xsd:restriction base="dms:Choice">
          <xsd:enumeration value="Nathan Austin"/>
          <xsd:enumeration value="Stephanie Kingslien"/>
        </xsd:restriction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_Flow_SignoffStatus" ma:index="21" nillable="true" ma:displayName="Sign-off status" ma:format="Dropdown" ma:internalName="Sign_x002d_off_x0020_status">
      <xsd:simpleType>
        <xsd:restriction base="dms:Choice">
          <xsd:enumeration value="Reviewed w/notes"/>
          <xsd:enumeration value="Approved"/>
          <xsd:enumeration value="Approved w/notes"/>
        </xsd:restriction>
      </xsd:simpleType>
    </xsd:element>
    <xsd:element name="MediaServiceLocation" ma:index="22" nillable="true" ma:displayName="Location" ma:internalName="MediaServiceLocation" ma:readOnly="true">
      <xsd:simpleType>
        <xsd:restriction base="dms:Text"/>
      </xsd:simple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7198826-2e53-4998-ab0d-1836514a85c1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04B5749-8241-4B26-8689-5C44ED2799EA}">
  <ds:schemaRefs>
    <ds:schemaRef ds:uri="http://schemas.microsoft.com/office/2006/metadata/properties"/>
    <ds:schemaRef ds:uri="http://schemas.microsoft.com/office/infopath/2007/PartnerControls"/>
    <ds:schemaRef ds:uri="c7437372-b935-4d67-b67f-c55d23d11617"/>
  </ds:schemaRefs>
</ds:datastoreItem>
</file>

<file path=customXml/itemProps2.xml><?xml version="1.0" encoding="utf-8"?>
<ds:datastoreItem xmlns:ds="http://schemas.openxmlformats.org/officeDocument/2006/customXml" ds:itemID="{ECDD6860-BEA1-4607-B81C-57A0E1B10BD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7437372-b935-4d67-b67f-c55d23d11617"/>
    <ds:schemaRef ds:uri="97198826-2e53-4998-ab0d-1836514a85c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80798AE-9516-4B9A-BC9F-536E80129FF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Mytech - Wide Presentation</Template>
  <TotalTime>962</TotalTime>
  <Words>278</Words>
  <Application>Microsoft Office PowerPoint</Application>
  <PresentationFormat>Widescreen</PresentationFormat>
  <Paragraphs>47</Paragraphs>
  <Slides>16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Segoe UI</vt:lpstr>
      <vt:lpstr>Office Theme</vt:lpstr>
      <vt:lpstr>Make a Difference Community Partner Grant</vt:lpstr>
      <vt:lpstr>Why a Community Grant? </vt:lpstr>
      <vt:lpstr>Community Member on Selection Committee</vt:lpstr>
      <vt:lpstr>Meet the Grant Selection Committee</vt:lpstr>
      <vt:lpstr>Meet the Grant Selection Committee</vt:lpstr>
      <vt:lpstr>Introducing Co-Host</vt:lpstr>
      <vt:lpstr>Introducing Co-Host TC North</vt:lpstr>
      <vt:lpstr>Hear from an Existing Nonprofit Client!</vt:lpstr>
      <vt:lpstr>Announcing the Grant Recipients!</vt:lpstr>
      <vt:lpstr>We would LOVE to help EVERY Organization!</vt:lpstr>
      <vt:lpstr>Finalists: $5000 Value Microsoft 365 Consulting Recipients</vt:lpstr>
      <vt:lpstr>Co-Sponsor Finalists:</vt:lpstr>
      <vt:lpstr>Co-Sponsor Finalist:</vt:lpstr>
      <vt:lpstr>C0-Sponsor Finalist:</vt:lpstr>
      <vt:lpstr>Make a Different Community Partner  Technology Grant Recipient a $250,000 value</vt:lpstr>
      <vt:lpstr>Thank You for all you do in our Community! Make a Difference Community Partner Grant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Nathan Austin</dc:creator>
  <cp:lastModifiedBy>Stephanie Kingslien</cp:lastModifiedBy>
  <cp:revision>15</cp:revision>
  <dcterms:created xsi:type="dcterms:W3CDTF">2020-12-10T04:44:41Z</dcterms:created>
  <dcterms:modified xsi:type="dcterms:W3CDTF">2021-11-09T18:47:07Z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0x010100DE271C8B13CD3D4EB563380DCB641937</vt:lpwstr>
  </property>
</Properties>
</file>